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00" d="100"/>
          <a:sy n="100" d="100"/>
        </p:scale>
        <p:origin x="86"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a:bodyPr>
          <a:lstStyle/>
          <a:p>
            <a:r>
              <a:rPr lang="en-US" sz="2600" dirty="0"/>
              <a:t>Test</a:t>
            </a:r>
          </a:p>
          <a:p>
            <a:r>
              <a:rPr lang="en-US" sz="2600" dirty="0"/>
              <a:t>Test</a:t>
            </a:r>
          </a:p>
          <a:p>
            <a:r>
              <a:rPr lang="en-US" sz="2600" dirty="0"/>
              <a:t>Test</a:t>
            </a:r>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l="1" t="36" r="771" b="444"/>
          <a:stretch/>
        </p:blipFill>
        <p:spPr>
          <a:xfrm>
            <a:off x="8466666" y="120366"/>
            <a:ext cx="3218601" cy="6523911"/>
          </a:xfrm>
          <a:prstGeom prst="rect">
            <a:avLst/>
          </a:prstGeom>
        </p:spPr>
      </p:pic>
      <p:sp>
        <p:nvSpPr>
          <p:cNvPr id="12" name="Rectangle 11">
            <a:extLst>
              <a:ext uri="{FF2B5EF4-FFF2-40B4-BE49-F238E27FC236}">
                <a16:creationId xmlns:a16="http://schemas.microsoft.com/office/drawing/2014/main" id="{1848B14B-EAB3-40A0-BEC5-FC34E14A0E36}"/>
              </a:ext>
            </a:extLst>
          </p:cNvPr>
          <p:cNvSpPr/>
          <p:nvPr/>
        </p:nvSpPr>
        <p:spPr>
          <a:xfrm>
            <a:off x="8409940" y="3065780"/>
            <a:ext cx="518159"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213</TotalTime>
  <Words>538</Words>
  <Application>Microsoft Office PowerPoint</Application>
  <PresentationFormat>Widescreen</PresentationFormat>
  <Paragraphs>76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24</cp:revision>
  <dcterms:created xsi:type="dcterms:W3CDTF">2020-04-25T17:02:54Z</dcterms:created>
  <dcterms:modified xsi:type="dcterms:W3CDTF">2020-04-25T23:40:09Z</dcterms:modified>
</cp:coreProperties>
</file>